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4660"/>
  </p:normalViewPr>
  <p:slideViewPr>
    <p:cSldViewPr snapToGrid="0">
      <p:cViewPr>
        <p:scale>
          <a:sx n="86" d="100"/>
          <a:sy n="86" d="100"/>
        </p:scale>
        <p:origin x="564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IF ALZAHRANI" userId="514c3c9b6aa6f84b" providerId="LiveId" clId="{C9758652-04EA-429C-ACC5-84242361CDFE}"/>
    <pc:docChg chg="undo custSel addSld modSld">
      <pc:chgData name="NAIF ALZAHRANI" userId="514c3c9b6aa6f84b" providerId="LiveId" clId="{C9758652-04EA-429C-ACC5-84242361CDFE}" dt="2021-09-29T15:42:13.371" v="8" actId="962"/>
      <pc:docMkLst>
        <pc:docMk/>
      </pc:docMkLst>
      <pc:sldChg chg="addSp delSp modSp new mod setBg">
        <pc:chgData name="NAIF ALZAHRANI" userId="514c3c9b6aa6f84b" providerId="LiveId" clId="{C9758652-04EA-429C-ACC5-84242361CDFE}" dt="2021-09-29T15:42:13.371" v="8" actId="962"/>
        <pc:sldMkLst>
          <pc:docMk/>
          <pc:sldMk cId="1578685694" sldId="263"/>
        </pc:sldMkLst>
        <pc:spChg chg="del mod">
          <ac:chgData name="NAIF ALZAHRANI" userId="514c3c9b6aa6f84b" providerId="LiveId" clId="{C9758652-04EA-429C-ACC5-84242361CDFE}" dt="2021-09-29T15:41:51.115" v="4" actId="26606"/>
          <ac:spMkLst>
            <pc:docMk/>
            <pc:sldMk cId="1578685694" sldId="263"/>
            <ac:spMk id="2" creationId="{5995CBBE-370A-4C29-A014-F3C5974BBAC0}"/>
          </ac:spMkLst>
        </pc:spChg>
        <pc:spChg chg="del mod">
          <ac:chgData name="NAIF ALZAHRANI" userId="514c3c9b6aa6f84b" providerId="LiveId" clId="{C9758652-04EA-429C-ACC5-84242361CDFE}" dt="2021-09-29T15:41:51.115" v="4" actId="26606"/>
          <ac:spMkLst>
            <pc:docMk/>
            <pc:sldMk cId="1578685694" sldId="263"/>
            <ac:spMk id="3" creationId="{CC2522A2-CDC8-4FE1-A0C3-CB991978029A}"/>
          </ac:spMkLst>
        </pc:spChg>
        <pc:spChg chg="add">
          <ac:chgData name="NAIF ALZAHRANI" userId="514c3c9b6aa6f84b" providerId="LiveId" clId="{C9758652-04EA-429C-ACC5-84242361CDFE}" dt="2021-09-29T15:42:08.068" v="6" actId="26606"/>
          <ac:spMkLst>
            <pc:docMk/>
            <pc:sldMk cId="1578685694" sldId="263"/>
            <ac:spMk id="7" creationId="{F3060C83-F051-4F0E-ABAD-AA0DFC48B218}"/>
          </ac:spMkLst>
        </pc:spChg>
        <pc:spChg chg="add">
          <ac:chgData name="NAIF ALZAHRANI" userId="514c3c9b6aa6f84b" providerId="LiveId" clId="{C9758652-04EA-429C-ACC5-84242361CDFE}" dt="2021-09-29T15:42:08.068" v="6" actId="26606"/>
          <ac:spMkLst>
            <pc:docMk/>
            <pc:sldMk cId="1578685694" sldId="263"/>
            <ac:spMk id="8" creationId="{83C98ABE-055B-441F-B07E-44F97F083C39}"/>
          </ac:spMkLst>
        </pc:spChg>
        <pc:spChg chg="add">
          <ac:chgData name="NAIF ALZAHRANI" userId="514c3c9b6aa6f84b" providerId="LiveId" clId="{C9758652-04EA-429C-ACC5-84242361CDFE}" dt="2021-09-29T15:42:08.068" v="6" actId="26606"/>
          <ac:spMkLst>
            <pc:docMk/>
            <pc:sldMk cId="1578685694" sldId="263"/>
            <ac:spMk id="9" creationId="{29FDB030-9B49-4CED-8CCD-4D99382388AC}"/>
          </ac:spMkLst>
        </pc:spChg>
        <pc:spChg chg="add del">
          <ac:chgData name="NAIF ALZAHRANI" userId="514c3c9b6aa6f84b" providerId="LiveId" clId="{C9758652-04EA-429C-ACC5-84242361CDFE}" dt="2021-09-29T15:41:51.115" v="3" actId="26606"/>
          <ac:spMkLst>
            <pc:docMk/>
            <pc:sldMk cId="1578685694" sldId="263"/>
            <ac:spMk id="10" creationId="{C232B152-3720-4D3B-97ED-45CE5483F16F}"/>
          </ac:spMkLst>
        </pc:spChg>
        <pc:spChg chg="add del">
          <ac:chgData name="NAIF ALZAHRANI" userId="514c3c9b6aa6f84b" providerId="LiveId" clId="{C9758652-04EA-429C-ACC5-84242361CDFE}" dt="2021-09-29T15:41:51.115" v="3" actId="26606"/>
          <ac:spMkLst>
            <pc:docMk/>
            <pc:sldMk cId="1578685694" sldId="263"/>
            <ac:spMk id="12" creationId="{11BAB570-FF10-4E96-8A3F-FA9804702B89}"/>
          </ac:spMkLst>
        </pc:spChg>
        <pc:spChg chg="add del">
          <ac:chgData name="NAIF ALZAHRANI" userId="514c3c9b6aa6f84b" providerId="LiveId" clId="{C9758652-04EA-429C-ACC5-84242361CDFE}" dt="2021-09-29T15:41:51.115" v="3" actId="26606"/>
          <ac:spMkLst>
            <pc:docMk/>
            <pc:sldMk cId="1578685694" sldId="263"/>
            <ac:spMk id="14" creationId="{4B9FAFB2-BEB5-4848-8018-BCAD99E2E1AA}"/>
          </ac:spMkLst>
        </pc:spChg>
        <pc:spChg chg="add">
          <ac:chgData name="NAIF ALZAHRANI" userId="514c3c9b6aa6f84b" providerId="LiveId" clId="{C9758652-04EA-429C-ACC5-84242361CDFE}" dt="2021-09-29T15:42:08.068" v="6" actId="26606"/>
          <ac:spMkLst>
            <pc:docMk/>
            <pc:sldMk cId="1578685694" sldId="263"/>
            <ac:spMk id="16" creationId="{3783CA14-24A1-485C-8B30-D6A5D87987AD}"/>
          </ac:spMkLst>
        </pc:spChg>
        <pc:spChg chg="add">
          <ac:chgData name="NAIF ALZAHRANI" userId="514c3c9b6aa6f84b" providerId="LiveId" clId="{C9758652-04EA-429C-ACC5-84242361CDFE}" dt="2021-09-29T15:42:08.068" v="6" actId="26606"/>
          <ac:spMkLst>
            <pc:docMk/>
            <pc:sldMk cId="1578685694" sldId="263"/>
            <ac:spMk id="18" creationId="{9A97C86A-04D6-40F7-AE84-31AB43E6A846}"/>
          </ac:spMkLst>
        </pc:spChg>
        <pc:spChg chg="add">
          <ac:chgData name="NAIF ALZAHRANI" userId="514c3c9b6aa6f84b" providerId="LiveId" clId="{C9758652-04EA-429C-ACC5-84242361CDFE}" dt="2021-09-29T15:42:08.068" v="6" actId="26606"/>
          <ac:spMkLst>
            <pc:docMk/>
            <pc:sldMk cId="1578685694" sldId="263"/>
            <ac:spMk id="20" creationId="{FF9F2414-84E8-453E-B1F3-389FDE8192D9}"/>
          </ac:spMkLst>
        </pc:spChg>
        <pc:spChg chg="add">
          <ac:chgData name="NAIF ALZAHRANI" userId="514c3c9b6aa6f84b" providerId="LiveId" clId="{C9758652-04EA-429C-ACC5-84242361CDFE}" dt="2021-09-29T15:42:08.068" v="6" actId="26606"/>
          <ac:spMkLst>
            <pc:docMk/>
            <pc:sldMk cId="1578685694" sldId="263"/>
            <ac:spMk id="22" creationId="{3ECA69A1-7536-43AC-85EF-C7106179F5ED}"/>
          </ac:spMkLst>
        </pc:spChg>
        <pc:picChg chg="add mod">
          <ac:chgData name="NAIF ALZAHRANI" userId="514c3c9b6aa6f84b" providerId="LiveId" clId="{C9758652-04EA-429C-ACC5-84242361CDFE}" dt="2021-09-29T15:42:13.371" v="8" actId="962"/>
          <ac:picMkLst>
            <pc:docMk/>
            <pc:sldMk cId="1578685694" sldId="263"/>
            <ac:picMk id="5" creationId="{A4DE7E6E-A8FA-4E88-B1F1-E1794F4C2F20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911605-C3BE-4B64-B547-688794A42C2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EE86BAB-F06F-44B2-8E9B-A3271E41FBB9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Opening a new Branch</a:t>
          </a:r>
        </a:p>
      </dgm:t>
    </dgm:pt>
    <dgm:pt modelId="{A8576A8E-8D54-4F53-96BF-25156FCC99AD}" type="parTrans" cxnId="{9EFCF121-5C24-4C20-A0C7-A23BC828DB6E}">
      <dgm:prSet/>
      <dgm:spPr/>
      <dgm:t>
        <a:bodyPr/>
        <a:lstStyle/>
        <a:p>
          <a:endParaRPr lang="en-US"/>
        </a:p>
      </dgm:t>
    </dgm:pt>
    <dgm:pt modelId="{71802C5D-880B-4303-B397-EE4C8B764D51}" type="sibTrans" cxnId="{9EFCF121-5C24-4C20-A0C7-A23BC828DB6E}">
      <dgm:prSet/>
      <dgm:spPr/>
      <dgm:t>
        <a:bodyPr/>
        <a:lstStyle/>
        <a:p>
          <a:endParaRPr lang="en-US"/>
        </a:p>
      </dgm:t>
    </dgm:pt>
    <dgm:pt modelId="{6F566841-1CA5-4576-881A-F152FE3B372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NY Metropolitan Area</a:t>
          </a:r>
        </a:p>
      </dgm:t>
    </dgm:pt>
    <dgm:pt modelId="{1C1CFD6C-ECA8-4F6B-A11B-6E41311472BF}" type="parTrans" cxnId="{4A17597A-390E-450D-B0CC-E4D103930596}">
      <dgm:prSet/>
      <dgm:spPr/>
      <dgm:t>
        <a:bodyPr/>
        <a:lstStyle/>
        <a:p>
          <a:endParaRPr lang="en-US"/>
        </a:p>
      </dgm:t>
    </dgm:pt>
    <dgm:pt modelId="{763805E2-AEAC-4C81-A772-9ED23B030339}" type="sibTrans" cxnId="{4A17597A-390E-450D-B0CC-E4D103930596}">
      <dgm:prSet/>
      <dgm:spPr/>
      <dgm:t>
        <a:bodyPr/>
        <a:lstStyle/>
        <a:p>
          <a:endParaRPr lang="en-US"/>
        </a:p>
      </dgm:t>
    </dgm:pt>
    <dgm:pt modelId="{47A43450-26F2-4D9E-9DF3-861B0AE71AB0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Maximize Sales &amp; Reduce Costs</a:t>
          </a:r>
        </a:p>
      </dgm:t>
    </dgm:pt>
    <dgm:pt modelId="{4E7A988D-9AB0-497E-BC91-9DF15CF21450}" type="parTrans" cxnId="{22CE7FB6-CBCC-463E-9D5D-C390906D893A}">
      <dgm:prSet/>
      <dgm:spPr/>
      <dgm:t>
        <a:bodyPr/>
        <a:lstStyle/>
        <a:p>
          <a:endParaRPr lang="en-US"/>
        </a:p>
      </dgm:t>
    </dgm:pt>
    <dgm:pt modelId="{7F052EDE-049A-4F37-B94E-E86381C6EBEF}" type="sibTrans" cxnId="{22CE7FB6-CBCC-463E-9D5D-C390906D893A}">
      <dgm:prSet/>
      <dgm:spPr/>
      <dgm:t>
        <a:bodyPr/>
        <a:lstStyle/>
        <a:p>
          <a:endParaRPr lang="en-US"/>
        </a:p>
      </dgm:t>
    </dgm:pt>
    <dgm:pt modelId="{3AE5446B-22A7-41E5-A571-6D340342BA11}" type="pres">
      <dgm:prSet presAssocID="{27911605-C3BE-4B64-B547-688794A42C28}" presName="root" presStyleCnt="0">
        <dgm:presLayoutVars>
          <dgm:dir/>
          <dgm:resizeHandles val="exact"/>
        </dgm:presLayoutVars>
      </dgm:prSet>
      <dgm:spPr/>
    </dgm:pt>
    <dgm:pt modelId="{A71247B9-80AD-4B96-9FAB-307EF2FDB570}" type="pres">
      <dgm:prSet presAssocID="{DEE86BAB-F06F-44B2-8E9B-A3271E41FBB9}" presName="compNode" presStyleCnt="0"/>
      <dgm:spPr/>
    </dgm:pt>
    <dgm:pt modelId="{F043D91F-285B-470E-9129-30563F4760D9}" type="pres">
      <dgm:prSet presAssocID="{DEE86BAB-F06F-44B2-8E9B-A3271E41FBB9}" presName="iconBgRect" presStyleLbl="bgShp" presStyleIdx="0" presStyleCnt="3"/>
      <dgm:spPr/>
    </dgm:pt>
    <dgm:pt modelId="{C9EA483E-E875-48A8-884F-06270777E9C5}" type="pres">
      <dgm:prSet presAssocID="{DEE86BAB-F06F-44B2-8E9B-A3271E41FBB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ilding"/>
        </a:ext>
      </dgm:extLst>
    </dgm:pt>
    <dgm:pt modelId="{9C70E8DC-36AE-4674-A7F6-836D29BE85D3}" type="pres">
      <dgm:prSet presAssocID="{DEE86BAB-F06F-44B2-8E9B-A3271E41FBB9}" presName="spaceRect" presStyleCnt="0"/>
      <dgm:spPr/>
    </dgm:pt>
    <dgm:pt modelId="{7C6C0F9C-D73A-42B8-90B8-0C7CE8D72A41}" type="pres">
      <dgm:prSet presAssocID="{DEE86BAB-F06F-44B2-8E9B-A3271E41FBB9}" presName="textRect" presStyleLbl="revTx" presStyleIdx="0" presStyleCnt="3">
        <dgm:presLayoutVars>
          <dgm:chMax val="1"/>
          <dgm:chPref val="1"/>
        </dgm:presLayoutVars>
      </dgm:prSet>
      <dgm:spPr/>
    </dgm:pt>
    <dgm:pt modelId="{9E9A9526-9358-4A2D-8511-3B3B6D8773CF}" type="pres">
      <dgm:prSet presAssocID="{71802C5D-880B-4303-B397-EE4C8B764D51}" presName="sibTrans" presStyleCnt="0"/>
      <dgm:spPr/>
    </dgm:pt>
    <dgm:pt modelId="{F16EC7D4-7CBD-4D49-B3AE-7B4B14AF3D80}" type="pres">
      <dgm:prSet presAssocID="{6F566841-1CA5-4576-881A-F152FE3B3725}" presName="compNode" presStyleCnt="0"/>
      <dgm:spPr/>
    </dgm:pt>
    <dgm:pt modelId="{E3A55E2A-65C1-463C-9B0B-9762164E13D4}" type="pres">
      <dgm:prSet presAssocID="{6F566841-1CA5-4576-881A-F152FE3B3725}" presName="iconBgRect" presStyleLbl="bgShp" presStyleIdx="1" presStyleCnt="3"/>
      <dgm:spPr/>
    </dgm:pt>
    <dgm:pt modelId="{BEC1958C-FFA9-4107-969F-442EECFD4D8A}" type="pres">
      <dgm:prSet presAssocID="{6F566841-1CA5-4576-881A-F152FE3B372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5E63DE40-3C37-42D7-B900-4A7EAF72F86F}" type="pres">
      <dgm:prSet presAssocID="{6F566841-1CA5-4576-881A-F152FE3B3725}" presName="spaceRect" presStyleCnt="0"/>
      <dgm:spPr/>
    </dgm:pt>
    <dgm:pt modelId="{EC700222-736E-4E43-BA4C-9476ED339329}" type="pres">
      <dgm:prSet presAssocID="{6F566841-1CA5-4576-881A-F152FE3B3725}" presName="textRect" presStyleLbl="revTx" presStyleIdx="1" presStyleCnt="3">
        <dgm:presLayoutVars>
          <dgm:chMax val="1"/>
          <dgm:chPref val="1"/>
        </dgm:presLayoutVars>
      </dgm:prSet>
      <dgm:spPr/>
    </dgm:pt>
    <dgm:pt modelId="{FE6C8E7B-173D-4B62-94F5-06712B98880A}" type="pres">
      <dgm:prSet presAssocID="{763805E2-AEAC-4C81-A772-9ED23B030339}" presName="sibTrans" presStyleCnt="0"/>
      <dgm:spPr/>
    </dgm:pt>
    <dgm:pt modelId="{F8269CBE-5A04-4958-A5BD-96F2083B9CDE}" type="pres">
      <dgm:prSet presAssocID="{47A43450-26F2-4D9E-9DF3-861B0AE71AB0}" presName="compNode" presStyleCnt="0"/>
      <dgm:spPr/>
    </dgm:pt>
    <dgm:pt modelId="{804970DB-B86D-4091-A4DB-C4FFE87C2395}" type="pres">
      <dgm:prSet presAssocID="{47A43450-26F2-4D9E-9DF3-861B0AE71AB0}" presName="iconBgRect" presStyleLbl="bgShp" presStyleIdx="2" presStyleCnt="3"/>
      <dgm:spPr/>
    </dgm:pt>
    <dgm:pt modelId="{84788030-3351-4352-80FE-A6FBE6E75B2B}" type="pres">
      <dgm:prSet presAssocID="{47A43450-26F2-4D9E-9DF3-861B0AE71AB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BAB2D603-0ED7-475E-9713-8A1572E25AD6}" type="pres">
      <dgm:prSet presAssocID="{47A43450-26F2-4D9E-9DF3-861B0AE71AB0}" presName="spaceRect" presStyleCnt="0"/>
      <dgm:spPr/>
    </dgm:pt>
    <dgm:pt modelId="{104D330A-3C5A-4CAA-9906-8C6556AD1B52}" type="pres">
      <dgm:prSet presAssocID="{47A43450-26F2-4D9E-9DF3-861B0AE71AB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31D7905-89C4-4820-BF84-281141F8FB72}" type="presOf" srcId="{27911605-C3BE-4B64-B547-688794A42C28}" destId="{3AE5446B-22A7-41E5-A571-6D340342BA11}" srcOrd="0" destOrd="0" presId="urn:microsoft.com/office/officeart/2018/5/layout/IconCircleLabelList"/>
    <dgm:cxn modelId="{A9BFBB11-3D1D-4CE9-AB36-1F4878CC0794}" type="presOf" srcId="{6F566841-1CA5-4576-881A-F152FE3B3725}" destId="{EC700222-736E-4E43-BA4C-9476ED339329}" srcOrd="0" destOrd="0" presId="urn:microsoft.com/office/officeart/2018/5/layout/IconCircleLabelList"/>
    <dgm:cxn modelId="{9EFCF121-5C24-4C20-A0C7-A23BC828DB6E}" srcId="{27911605-C3BE-4B64-B547-688794A42C28}" destId="{DEE86BAB-F06F-44B2-8E9B-A3271E41FBB9}" srcOrd="0" destOrd="0" parTransId="{A8576A8E-8D54-4F53-96BF-25156FCC99AD}" sibTransId="{71802C5D-880B-4303-B397-EE4C8B764D51}"/>
    <dgm:cxn modelId="{BD745F3F-4EEE-41F7-931D-8A904A0DA919}" type="presOf" srcId="{DEE86BAB-F06F-44B2-8E9B-A3271E41FBB9}" destId="{7C6C0F9C-D73A-42B8-90B8-0C7CE8D72A41}" srcOrd="0" destOrd="0" presId="urn:microsoft.com/office/officeart/2018/5/layout/IconCircleLabelList"/>
    <dgm:cxn modelId="{4A17597A-390E-450D-B0CC-E4D103930596}" srcId="{27911605-C3BE-4B64-B547-688794A42C28}" destId="{6F566841-1CA5-4576-881A-F152FE3B3725}" srcOrd="1" destOrd="0" parTransId="{1C1CFD6C-ECA8-4F6B-A11B-6E41311472BF}" sibTransId="{763805E2-AEAC-4C81-A772-9ED23B030339}"/>
    <dgm:cxn modelId="{CD1F0AAA-E96C-4646-B68A-9E6123899D8E}" type="presOf" srcId="{47A43450-26F2-4D9E-9DF3-861B0AE71AB0}" destId="{104D330A-3C5A-4CAA-9906-8C6556AD1B52}" srcOrd="0" destOrd="0" presId="urn:microsoft.com/office/officeart/2018/5/layout/IconCircleLabelList"/>
    <dgm:cxn modelId="{22CE7FB6-CBCC-463E-9D5D-C390906D893A}" srcId="{27911605-C3BE-4B64-B547-688794A42C28}" destId="{47A43450-26F2-4D9E-9DF3-861B0AE71AB0}" srcOrd="2" destOrd="0" parTransId="{4E7A988D-9AB0-497E-BC91-9DF15CF21450}" sibTransId="{7F052EDE-049A-4F37-B94E-E86381C6EBEF}"/>
    <dgm:cxn modelId="{3049E908-775A-41FB-A407-9E9C8AFBBA07}" type="presParOf" srcId="{3AE5446B-22A7-41E5-A571-6D340342BA11}" destId="{A71247B9-80AD-4B96-9FAB-307EF2FDB570}" srcOrd="0" destOrd="0" presId="urn:microsoft.com/office/officeart/2018/5/layout/IconCircleLabelList"/>
    <dgm:cxn modelId="{D4A66E9F-5519-4AF7-95C8-F97212D1C54B}" type="presParOf" srcId="{A71247B9-80AD-4B96-9FAB-307EF2FDB570}" destId="{F043D91F-285B-470E-9129-30563F4760D9}" srcOrd="0" destOrd="0" presId="urn:microsoft.com/office/officeart/2018/5/layout/IconCircleLabelList"/>
    <dgm:cxn modelId="{21432548-C82A-491D-8053-15EAAD3DA6E5}" type="presParOf" srcId="{A71247B9-80AD-4B96-9FAB-307EF2FDB570}" destId="{C9EA483E-E875-48A8-884F-06270777E9C5}" srcOrd="1" destOrd="0" presId="urn:microsoft.com/office/officeart/2018/5/layout/IconCircleLabelList"/>
    <dgm:cxn modelId="{139E1F3E-D96B-4C9E-A537-E01D51F9A875}" type="presParOf" srcId="{A71247B9-80AD-4B96-9FAB-307EF2FDB570}" destId="{9C70E8DC-36AE-4674-A7F6-836D29BE85D3}" srcOrd="2" destOrd="0" presId="urn:microsoft.com/office/officeart/2018/5/layout/IconCircleLabelList"/>
    <dgm:cxn modelId="{4AA5D2B5-D09C-4262-AF7A-0297323E01EF}" type="presParOf" srcId="{A71247B9-80AD-4B96-9FAB-307EF2FDB570}" destId="{7C6C0F9C-D73A-42B8-90B8-0C7CE8D72A41}" srcOrd="3" destOrd="0" presId="urn:microsoft.com/office/officeart/2018/5/layout/IconCircleLabelList"/>
    <dgm:cxn modelId="{6D154EFF-CBC6-46EF-B07A-7C7B4EF73B96}" type="presParOf" srcId="{3AE5446B-22A7-41E5-A571-6D340342BA11}" destId="{9E9A9526-9358-4A2D-8511-3B3B6D8773CF}" srcOrd="1" destOrd="0" presId="urn:microsoft.com/office/officeart/2018/5/layout/IconCircleLabelList"/>
    <dgm:cxn modelId="{9AFC3998-6D4D-4869-B74E-0D4645966B43}" type="presParOf" srcId="{3AE5446B-22A7-41E5-A571-6D340342BA11}" destId="{F16EC7D4-7CBD-4D49-B3AE-7B4B14AF3D80}" srcOrd="2" destOrd="0" presId="urn:microsoft.com/office/officeart/2018/5/layout/IconCircleLabelList"/>
    <dgm:cxn modelId="{AC82CDF0-9F54-4493-8EA5-C668E480858F}" type="presParOf" srcId="{F16EC7D4-7CBD-4D49-B3AE-7B4B14AF3D80}" destId="{E3A55E2A-65C1-463C-9B0B-9762164E13D4}" srcOrd="0" destOrd="0" presId="urn:microsoft.com/office/officeart/2018/5/layout/IconCircleLabelList"/>
    <dgm:cxn modelId="{908CF603-B5A8-4575-8894-4EEF3C41BD87}" type="presParOf" srcId="{F16EC7D4-7CBD-4D49-B3AE-7B4B14AF3D80}" destId="{BEC1958C-FFA9-4107-969F-442EECFD4D8A}" srcOrd="1" destOrd="0" presId="urn:microsoft.com/office/officeart/2018/5/layout/IconCircleLabelList"/>
    <dgm:cxn modelId="{2854FB65-C200-4614-A0F7-4CBFCAC5ED9C}" type="presParOf" srcId="{F16EC7D4-7CBD-4D49-B3AE-7B4B14AF3D80}" destId="{5E63DE40-3C37-42D7-B900-4A7EAF72F86F}" srcOrd="2" destOrd="0" presId="urn:microsoft.com/office/officeart/2018/5/layout/IconCircleLabelList"/>
    <dgm:cxn modelId="{A4C84BDB-47A0-4E2B-B188-AC0797D6F7D9}" type="presParOf" srcId="{F16EC7D4-7CBD-4D49-B3AE-7B4B14AF3D80}" destId="{EC700222-736E-4E43-BA4C-9476ED339329}" srcOrd="3" destOrd="0" presId="urn:microsoft.com/office/officeart/2018/5/layout/IconCircleLabelList"/>
    <dgm:cxn modelId="{80DAE62A-047F-467E-8415-54F19CBEEC09}" type="presParOf" srcId="{3AE5446B-22A7-41E5-A571-6D340342BA11}" destId="{FE6C8E7B-173D-4B62-94F5-06712B98880A}" srcOrd="3" destOrd="0" presId="urn:microsoft.com/office/officeart/2018/5/layout/IconCircleLabelList"/>
    <dgm:cxn modelId="{739F6378-B868-405E-8942-B91FA0C0B8E0}" type="presParOf" srcId="{3AE5446B-22A7-41E5-A571-6D340342BA11}" destId="{F8269CBE-5A04-4958-A5BD-96F2083B9CDE}" srcOrd="4" destOrd="0" presId="urn:microsoft.com/office/officeart/2018/5/layout/IconCircleLabelList"/>
    <dgm:cxn modelId="{794A9A9F-EC9A-4398-B756-3763566ADA8F}" type="presParOf" srcId="{F8269CBE-5A04-4958-A5BD-96F2083B9CDE}" destId="{804970DB-B86D-4091-A4DB-C4FFE87C2395}" srcOrd="0" destOrd="0" presId="urn:microsoft.com/office/officeart/2018/5/layout/IconCircleLabelList"/>
    <dgm:cxn modelId="{0E143680-A41C-4DA1-9BB8-212C8E12553F}" type="presParOf" srcId="{F8269CBE-5A04-4958-A5BD-96F2083B9CDE}" destId="{84788030-3351-4352-80FE-A6FBE6E75B2B}" srcOrd="1" destOrd="0" presId="urn:microsoft.com/office/officeart/2018/5/layout/IconCircleLabelList"/>
    <dgm:cxn modelId="{650EA0A0-F27C-478E-ADD1-7A8A593B74ED}" type="presParOf" srcId="{F8269CBE-5A04-4958-A5BD-96F2083B9CDE}" destId="{BAB2D603-0ED7-475E-9713-8A1572E25AD6}" srcOrd="2" destOrd="0" presId="urn:microsoft.com/office/officeart/2018/5/layout/IconCircleLabelList"/>
    <dgm:cxn modelId="{6B297EBD-FDFD-4AF8-9E78-8B5357D7E7FB}" type="presParOf" srcId="{F8269CBE-5A04-4958-A5BD-96F2083B9CDE}" destId="{104D330A-3C5A-4CAA-9906-8C6556AD1B5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2E822E-1CA6-412D-851A-05968FD457DE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6F4C009-7E53-4521-A2C6-4F683DCE80D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Best Location</a:t>
          </a:r>
        </a:p>
      </dgm:t>
    </dgm:pt>
    <dgm:pt modelId="{66973465-0D69-46A8-B8AD-15D08F2A021C}" type="parTrans" cxnId="{264FE753-6652-4CE7-BD7D-B7BFD5FF4AE1}">
      <dgm:prSet/>
      <dgm:spPr/>
      <dgm:t>
        <a:bodyPr/>
        <a:lstStyle/>
        <a:p>
          <a:endParaRPr lang="en-US"/>
        </a:p>
      </dgm:t>
    </dgm:pt>
    <dgm:pt modelId="{2E21AD32-5A00-4AB1-A3BD-4CDD175A5616}" type="sibTrans" cxnId="{264FE753-6652-4CE7-BD7D-B7BFD5FF4AE1}">
      <dgm:prSet/>
      <dgm:spPr/>
      <dgm:t>
        <a:bodyPr/>
        <a:lstStyle/>
        <a:p>
          <a:endParaRPr lang="en-US"/>
        </a:p>
      </dgm:t>
    </dgm:pt>
    <dgm:pt modelId="{D548AA3F-E857-45EE-B419-C6323D766C7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Best Month</a:t>
          </a:r>
        </a:p>
      </dgm:t>
    </dgm:pt>
    <dgm:pt modelId="{D97C7D06-FFD5-4B47-8131-15E97E31A0FF}" type="parTrans" cxnId="{1F524D69-EB09-4306-82F6-F26C3F5FE2D9}">
      <dgm:prSet/>
      <dgm:spPr/>
      <dgm:t>
        <a:bodyPr/>
        <a:lstStyle/>
        <a:p>
          <a:endParaRPr lang="en-US"/>
        </a:p>
      </dgm:t>
    </dgm:pt>
    <dgm:pt modelId="{F66F464E-6417-4005-8AB4-17B263C01226}" type="sibTrans" cxnId="{1F524D69-EB09-4306-82F6-F26C3F5FE2D9}">
      <dgm:prSet/>
      <dgm:spPr/>
      <dgm:t>
        <a:bodyPr/>
        <a:lstStyle/>
        <a:p>
          <a:endParaRPr lang="en-US"/>
        </a:p>
      </dgm:t>
    </dgm:pt>
    <dgm:pt modelId="{FC356C42-15A6-4F24-965D-0AF26AD4B31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Create a Daily Offers</a:t>
          </a:r>
        </a:p>
      </dgm:t>
    </dgm:pt>
    <dgm:pt modelId="{3BC6F1DE-C791-4D26-B8BF-951346859C79}" type="parTrans" cxnId="{20530968-C529-4347-8E49-E01C9132DEA4}">
      <dgm:prSet/>
      <dgm:spPr/>
      <dgm:t>
        <a:bodyPr/>
        <a:lstStyle/>
        <a:p>
          <a:endParaRPr lang="en-US"/>
        </a:p>
      </dgm:t>
    </dgm:pt>
    <dgm:pt modelId="{6CF8E360-0EE4-4712-9C87-A71B3D9C2542}" type="sibTrans" cxnId="{20530968-C529-4347-8E49-E01C9132DEA4}">
      <dgm:prSet/>
      <dgm:spPr/>
      <dgm:t>
        <a:bodyPr/>
        <a:lstStyle/>
        <a:p>
          <a:endParaRPr lang="en-US"/>
        </a:p>
      </dgm:t>
    </dgm:pt>
    <dgm:pt modelId="{9AD56D7E-C695-4085-8B07-6FC4F21AD01D}" type="pres">
      <dgm:prSet presAssocID="{3A2E822E-1CA6-412D-851A-05968FD457DE}" presName="root" presStyleCnt="0">
        <dgm:presLayoutVars>
          <dgm:dir/>
          <dgm:resizeHandles val="exact"/>
        </dgm:presLayoutVars>
      </dgm:prSet>
      <dgm:spPr/>
    </dgm:pt>
    <dgm:pt modelId="{A4A08D9E-1087-43A5-B755-2EF1203E73C3}" type="pres">
      <dgm:prSet presAssocID="{36F4C009-7E53-4521-A2C6-4F683DCE80DD}" presName="compNode" presStyleCnt="0"/>
      <dgm:spPr/>
    </dgm:pt>
    <dgm:pt modelId="{5942D217-8D41-4550-80EB-46F8D3F104DC}" type="pres">
      <dgm:prSet presAssocID="{36F4C009-7E53-4521-A2C6-4F683DCE80DD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E610AD34-AAC3-4AFC-BFDE-D4B26E17FF6B}" type="pres">
      <dgm:prSet presAssocID="{36F4C009-7E53-4521-A2C6-4F683DCE80DD}" presName="spaceRect" presStyleCnt="0"/>
      <dgm:spPr/>
    </dgm:pt>
    <dgm:pt modelId="{F4EF8C84-245A-46A4-A1A8-CB8E0672F643}" type="pres">
      <dgm:prSet presAssocID="{36F4C009-7E53-4521-A2C6-4F683DCE80DD}" presName="textRect" presStyleLbl="revTx" presStyleIdx="0" presStyleCnt="3">
        <dgm:presLayoutVars>
          <dgm:chMax val="1"/>
          <dgm:chPref val="1"/>
        </dgm:presLayoutVars>
      </dgm:prSet>
      <dgm:spPr/>
    </dgm:pt>
    <dgm:pt modelId="{8DD068A4-90A4-4BD8-B18C-3667D3465724}" type="pres">
      <dgm:prSet presAssocID="{2E21AD32-5A00-4AB1-A3BD-4CDD175A5616}" presName="sibTrans" presStyleCnt="0"/>
      <dgm:spPr/>
    </dgm:pt>
    <dgm:pt modelId="{0FDA41F4-F02D-401C-811A-9E1C144D5146}" type="pres">
      <dgm:prSet presAssocID="{D548AA3F-E857-45EE-B419-C6323D766C7A}" presName="compNode" presStyleCnt="0"/>
      <dgm:spPr/>
    </dgm:pt>
    <dgm:pt modelId="{E0A101CE-AA59-488D-804E-6321FAD6A066}" type="pres">
      <dgm:prSet presAssocID="{D548AA3F-E857-45EE-B419-C6323D766C7A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ily calendar with solid fill"/>
        </a:ext>
      </dgm:extLst>
    </dgm:pt>
    <dgm:pt modelId="{9A0A45F6-5C8C-4EE0-8E78-7C12B21A2110}" type="pres">
      <dgm:prSet presAssocID="{D548AA3F-E857-45EE-B419-C6323D766C7A}" presName="spaceRect" presStyleCnt="0"/>
      <dgm:spPr/>
    </dgm:pt>
    <dgm:pt modelId="{576224CB-6E7A-4B84-9473-6650390A2CE2}" type="pres">
      <dgm:prSet presAssocID="{D548AA3F-E857-45EE-B419-C6323D766C7A}" presName="textRect" presStyleLbl="revTx" presStyleIdx="1" presStyleCnt="3">
        <dgm:presLayoutVars>
          <dgm:chMax val="1"/>
          <dgm:chPref val="1"/>
        </dgm:presLayoutVars>
      </dgm:prSet>
      <dgm:spPr/>
    </dgm:pt>
    <dgm:pt modelId="{FE266D93-8294-49D2-9E00-2A81384D70E3}" type="pres">
      <dgm:prSet presAssocID="{F66F464E-6417-4005-8AB4-17B263C01226}" presName="sibTrans" presStyleCnt="0"/>
      <dgm:spPr/>
    </dgm:pt>
    <dgm:pt modelId="{58332301-C0C6-4B8F-A9A5-77E85712A135}" type="pres">
      <dgm:prSet presAssocID="{FC356C42-15A6-4F24-965D-0AF26AD4B310}" presName="compNode" presStyleCnt="0"/>
      <dgm:spPr/>
    </dgm:pt>
    <dgm:pt modelId="{0DB433BE-6927-4DDE-83F7-8E351AE6AAF3}" type="pres">
      <dgm:prSet presAssocID="{FC356C42-15A6-4F24-965D-0AF26AD4B31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ood Safety with solid fill"/>
        </a:ext>
      </dgm:extLst>
    </dgm:pt>
    <dgm:pt modelId="{72BCEEB4-24B5-46DD-8134-0B5D8EAB1CAF}" type="pres">
      <dgm:prSet presAssocID="{FC356C42-15A6-4F24-965D-0AF26AD4B310}" presName="spaceRect" presStyleCnt="0"/>
      <dgm:spPr/>
    </dgm:pt>
    <dgm:pt modelId="{CC686C34-2337-4F20-9123-5606DF07FA82}" type="pres">
      <dgm:prSet presAssocID="{FC356C42-15A6-4F24-965D-0AF26AD4B31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0530968-C529-4347-8E49-E01C9132DEA4}" srcId="{3A2E822E-1CA6-412D-851A-05968FD457DE}" destId="{FC356C42-15A6-4F24-965D-0AF26AD4B310}" srcOrd="2" destOrd="0" parTransId="{3BC6F1DE-C791-4D26-B8BF-951346859C79}" sibTransId="{6CF8E360-0EE4-4712-9C87-A71B3D9C2542}"/>
    <dgm:cxn modelId="{1F524D69-EB09-4306-82F6-F26C3F5FE2D9}" srcId="{3A2E822E-1CA6-412D-851A-05968FD457DE}" destId="{D548AA3F-E857-45EE-B419-C6323D766C7A}" srcOrd="1" destOrd="0" parTransId="{D97C7D06-FFD5-4B47-8131-15E97E31A0FF}" sibTransId="{F66F464E-6417-4005-8AB4-17B263C01226}"/>
    <dgm:cxn modelId="{82ACF84B-0B5A-4351-AF2F-C686016B0542}" type="presOf" srcId="{FC356C42-15A6-4F24-965D-0AF26AD4B310}" destId="{CC686C34-2337-4F20-9123-5606DF07FA82}" srcOrd="0" destOrd="0" presId="urn:microsoft.com/office/officeart/2018/2/layout/IconLabelList"/>
    <dgm:cxn modelId="{264FE753-6652-4CE7-BD7D-B7BFD5FF4AE1}" srcId="{3A2E822E-1CA6-412D-851A-05968FD457DE}" destId="{36F4C009-7E53-4521-A2C6-4F683DCE80DD}" srcOrd="0" destOrd="0" parTransId="{66973465-0D69-46A8-B8AD-15D08F2A021C}" sibTransId="{2E21AD32-5A00-4AB1-A3BD-4CDD175A5616}"/>
    <dgm:cxn modelId="{3ACED687-DBF7-4E39-BA2A-8E3DE604DF40}" type="presOf" srcId="{36F4C009-7E53-4521-A2C6-4F683DCE80DD}" destId="{F4EF8C84-245A-46A4-A1A8-CB8E0672F643}" srcOrd="0" destOrd="0" presId="urn:microsoft.com/office/officeart/2018/2/layout/IconLabelList"/>
    <dgm:cxn modelId="{FD889BB0-D6AB-4961-A113-70BFAE85A01D}" type="presOf" srcId="{D548AA3F-E857-45EE-B419-C6323D766C7A}" destId="{576224CB-6E7A-4B84-9473-6650390A2CE2}" srcOrd="0" destOrd="0" presId="urn:microsoft.com/office/officeart/2018/2/layout/IconLabelList"/>
    <dgm:cxn modelId="{FF2D82E4-0EF2-475D-A6B8-A7A012521088}" type="presOf" srcId="{3A2E822E-1CA6-412D-851A-05968FD457DE}" destId="{9AD56D7E-C695-4085-8B07-6FC4F21AD01D}" srcOrd="0" destOrd="0" presId="urn:microsoft.com/office/officeart/2018/2/layout/IconLabelList"/>
    <dgm:cxn modelId="{01F3680B-CBB1-455E-A91C-F46E89A07CD8}" type="presParOf" srcId="{9AD56D7E-C695-4085-8B07-6FC4F21AD01D}" destId="{A4A08D9E-1087-43A5-B755-2EF1203E73C3}" srcOrd="0" destOrd="0" presId="urn:microsoft.com/office/officeart/2018/2/layout/IconLabelList"/>
    <dgm:cxn modelId="{104F66B0-601B-454F-87EA-674E21221FF3}" type="presParOf" srcId="{A4A08D9E-1087-43A5-B755-2EF1203E73C3}" destId="{5942D217-8D41-4550-80EB-46F8D3F104DC}" srcOrd="0" destOrd="0" presId="urn:microsoft.com/office/officeart/2018/2/layout/IconLabelList"/>
    <dgm:cxn modelId="{9C105713-84AD-4C76-A443-A5721B70E4E5}" type="presParOf" srcId="{A4A08D9E-1087-43A5-B755-2EF1203E73C3}" destId="{E610AD34-AAC3-4AFC-BFDE-D4B26E17FF6B}" srcOrd="1" destOrd="0" presId="urn:microsoft.com/office/officeart/2018/2/layout/IconLabelList"/>
    <dgm:cxn modelId="{74C611EE-44E3-4ABB-B37D-569AEAC23DDA}" type="presParOf" srcId="{A4A08D9E-1087-43A5-B755-2EF1203E73C3}" destId="{F4EF8C84-245A-46A4-A1A8-CB8E0672F643}" srcOrd="2" destOrd="0" presId="urn:microsoft.com/office/officeart/2018/2/layout/IconLabelList"/>
    <dgm:cxn modelId="{31CB2B69-D6B3-4F14-8813-774037A11030}" type="presParOf" srcId="{9AD56D7E-C695-4085-8B07-6FC4F21AD01D}" destId="{8DD068A4-90A4-4BD8-B18C-3667D3465724}" srcOrd="1" destOrd="0" presId="urn:microsoft.com/office/officeart/2018/2/layout/IconLabelList"/>
    <dgm:cxn modelId="{49120CD1-1E69-45B0-9565-B2D1FCCBA048}" type="presParOf" srcId="{9AD56D7E-C695-4085-8B07-6FC4F21AD01D}" destId="{0FDA41F4-F02D-401C-811A-9E1C144D5146}" srcOrd="2" destOrd="0" presId="urn:microsoft.com/office/officeart/2018/2/layout/IconLabelList"/>
    <dgm:cxn modelId="{032E1C7E-5C9F-4240-9D0C-441D50451627}" type="presParOf" srcId="{0FDA41F4-F02D-401C-811A-9E1C144D5146}" destId="{E0A101CE-AA59-488D-804E-6321FAD6A066}" srcOrd="0" destOrd="0" presId="urn:microsoft.com/office/officeart/2018/2/layout/IconLabelList"/>
    <dgm:cxn modelId="{F796408C-CBBB-4E78-9140-A966B86D1202}" type="presParOf" srcId="{0FDA41F4-F02D-401C-811A-9E1C144D5146}" destId="{9A0A45F6-5C8C-4EE0-8E78-7C12B21A2110}" srcOrd="1" destOrd="0" presId="urn:microsoft.com/office/officeart/2018/2/layout/IconLabelList"/>
    <dgm:cxn modelId="{BAA6AF2F-3270-4AE3-8E48-076B6C8E6884}" type="presParOf" srcId="{0FDA41F4-F02D-401C-811A-9E1C144D5146}" destId="{576224CB-6E7A-4B84-9473-6650390A2CE2}" srcOrd="2" destOrd="0" presId="urn:microsoft.com/office/officeart/2018/2/layout/IconLabelList"/>
    <dgm:cxn modelId="{F5D59088-13F8-473F-9D88-E405E51C17D4}" type="presParOf" srcId="{9AD56D7E-C695-4085-8B07-6FC4F21AD01D}" destId="{FE266D93-8294-49D2-9E00-2A81384D70E3}" srcOrd="3" destOrd="0" presId="urn:microsoft.com/office/officeart/2018/2/layout/IconLabelList"/>
    <dgm:cxn modelId="{48082A7E-8543-47C6-BDD6-9A2077F1657F}" type="presParOf" srcId="{9AD56D7E-C695-4085-8B07-6FC4F21AD01D}" destId="{58332301-C0C6-4B8F-A9A5-77E85712A135}" srcOrd="4" destOrd="0" presId="urn:microsoft.com/office/officeart/2018/2/layout/IconLabelList"/>
    <dgm:cxn modelId="{D6EA550C-2916-453C-83E7-D33D1289A6A4}" type="presParOf" srcId="{58332301-C0C6-4B8F-A9A5-77E85712A135}" destId="{0DB433BE-6927-4DDE-83F7-8E351AE6AAF3}" srcOrd="0" destOrd="0" presId="urn:microsoft.com/office/officeart/2018/2/layout/IconLabelList"/>
    <dgm:cxn modelId="{2003C95C-3C31-44D0-AF31-4541E7A944A5}" type="presParOf" srcId="{58332301-C0C6-4B8F-A9A5-77E85712A135}" destId="{72BCEEB4-24B5-46DD-8134-0B5D8EAB1CAF}" srcOrd="1" destOrd="0" presId="urn:microsoft.com/office/officeart/2018/2/layout/IconLabelList"/>
    <dgm:cxn modelId="{A3E68A51-7A8D-40BD-A20C-F2CE8A5C3EC3}" type="presParOf" srcId="{58332301-C0C6-4B8F-A9A5-77E85712A135}" destId="{CC686C34-2337-4F20-9123-5606DF07FA8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43D91F-285B-470E-9129-30563F4760D9}">
      <dsp:nvSpPr>
        <dsp:cNvPr id="0" name=""/>
        <dsp:cNvSpPr/>
      </dsp:nvSpPr>
      <dsp:spPr>
        <a:xfrm>
          <a:off x="718664" y="453902"/>
          <a:ext cx="1955812" cy="1955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A483E-E875-48A8-884F-06270777E9C5}">
      <dsp:nvSpPr>
        <dsp:cNvPr id="0" name=""/>
        <dsp:cNvSpPr/>
      </dsp:nvSpPr>
      <dsp:spPr>
        <a:xfrm>
          <a:off x="1135476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C6C0F9C-D73A-42B8-90B8-0C7CE8D72A41}">
      <dsp:nvSpPr>
        <dsp:cNvPr id="0" name=""/>
        <dsp:cNvSpPr/>
      </dsp:nvSpPr>
      <dsp:spPr>
        <a:xfrm>
          <a:off x="93445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Opening a new Branch</a:t>
          </a:r>
        </a:p>
      </dsp:txBody>
      <dsp:txXfrm>
        <a:off x="93445" y="3018902"/>
        <a:ext cx="3206250" cy="720000"/>
      </dsp:txXfrm>
    </dsp:sp>
    <dsp:sp modelId="{E3A55E2A-65C1-463C-9B0B-9762164E13D4}">
      <dsp:nvSpPr>
        <dsp:cNvPr id="0" name=""/>
        <dsp:cNvSpPr/>
      </dsp:nvSpPr>
      <dsp:spPr>
        <a:xfrm>
          <a:off x="4486008" y="453902"/>
          <a:ext cx="1955812" cy="19558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C1958C-FFA9-4107-969F-442EECFD4D8A}">
      <dsp:nvSpPr>
        <dsp:cNvPr id="0" name=""/>
        <dsp:cNvSpPr/>
      </dsp:nvSpPr>
      <dsp:spPr>
        <a:xfrm>
          <a:off x="4902820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700222-736E-4E43-BA4C-9476ED339329}">
      <dsp:nvSpPr>
        <dsp:cNvPr id="0" name=""/>
        <dsp:cNvSpPr/>
      </dsp:nvSpPr>
      <dsp:spPr>
        <a:xfrm>
          <a:off x="3860789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/>
            <a:t>NY Metropolitan Area</a:t>
          </a:r>
        </a:p>
      </dsp:txBody>
      <dsp:txXfrm>
        <a:off x="3860789" y="3018902"/>
        <a:ext cx="3206250" cy="720000"/>
      </dsp:txXfrm>
    </dsp:sp>
    <dsp:sp modelId="{804970DB-B86D-4091-A4DB-C4FFE87C2395}">
      <dsp:nvSpPr>
        <dsp:cNvPr id="0" name=""/>
        <dsp:cNvSpPr/>
      </dsp:nvSpPr>
      <dsp:spPr>
        <a:xfrm>
          <a:off x="8253352" y="453902"/>
          <a:ext cx="1955812" cy="19558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4788030-3351-4352-80FE-A6FBE6E75B2B}">
      <dsp:nvSpPr>
        <dsp:cNvPr id="0" name=""/>
        <dsp:cNvSpPr/>
      </dsp:nvSpPr>
      <dsp:spPr>
        <a:xfrm>
          <a:off x="8670164" y="870714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4D330A-3C5A-4CAA-9906-8C6556AD1B52}">
      <dsp:nvSpPr>
        <dsp:cNvPr id="0" name=""/>
        <dsp:cNvSpPr/>
      </dsp:nvSpPr>
      <dsp:spPr>
        <a:xfrm>
          <a:off x="7628133" y="3018902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/>
            <a:t>Maximize Sales &amp; Reduce Costs</a:t>
          </a:r>
        </a:p>
      </dsp:txBody>
      <dsp:txXfrm>
        <a:off x="7628133" y="3018902"/>
        <a:ext cx="3206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2D217-8D41-4550-80EB-46F8D3F104DC}">
      <dsp:nvSpPr>
        <dsp:cNvPr id="0" name=""/>
        <dsp:cNvSpPr/>
      </dsp:nvSpPr>
      <dsp:spPr>
        <a:xfrm>
          <a:off x="563835" y="953099"/>
          <a:ext cx="877310" cy="87731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EF8C84-245A-46A4-A1A8-CB8E0672F643}">
      <dsp:nvSpPr>
        <dsp:cNvPr id="0" name=""/>
        <dsp:cNvSpPr/>
      </dsp:nvSpPr>
      <dsp:spPr>
        <a:xfrm>
          <a:off x="27701" y="2112319"/>
          <a:ext cx="194957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Best Location</a:t>
          </a:r>
        </a:p>
      </dsp:txBody>
      <dsp:txXfrm>
        <a:off x="27701" y="2112319"/>
        <a:ext cx="1949577" cy="720000"/>
      </dsp:txXfrm>
    </dsp:sp>
    <dsp:sp modelId="{E0A101CE-AA59-488D-804E-6321FAD6A066}">
      <dsp:nvSpPr>
        <dsp:cNvPr id="0" name=""/>
        <dsp:cNvSpPr/>
      </dsp:nvSpPr>
      <dsp:spPr>
        <a:xfrm>
          <a:off x="2854589" y="953099"/>
          <a:ext cx="877310" cy="87731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6224CB-6E7A-4B84-9473-6650390A2CE2}">
      <dsp:nvSpPr>
        <dsp:cNvPr id="0" name=""/>
        <dsp:cNvSpPr/>
      </dsp:nvSpPr>
      <dsp:spPr>
        <a:xfrm>
          <a:off x="2318455" y="2112319"/>
          <a:ext cx="194957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Best Month</a:t>
          </a:r>
        </a:p>
      </dsp:txBody>
      <dsp:txXfrm>
        <a:off x="2318455" y="2112319"/>
        <a:ext cx="1949577" cy="720000"/>
      </dsp:txXfrm>
    </dsp:sp>
    <dsp:sp modelId="{0DB433BE-6927-4DDE-83F7-8E351AE6AAF3}">
      <dsp:nvSpPr>
        <dsp:cNvPr id="0" name=""/>
        <dsp:cNvSpPr/>
      </dsp:nvSpPr>
      <dsp:spPr>
        <a:xfrm>
          <a:off x="5145343" y="953099"/>
          <a:ext cx="877310" cy="87731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686C34-2337-4F20-9123-5606DF07FA82}">
      <dsp:nvSpPr>
        <dsp:cNvPr id="0" name=""/>
        <dsp:cNvSpPr/>
      </dsp:nvSpPr>
      <dsp:spPr>
        <a:xfrm>
          <a:off x="4609209" y="2112319"/>
          <a:ext cx="194957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Create a Daily Offers</a:t>
          </a:r>
        </a:p>
      </dsp:txBody>
      <dsp:txXfrm>
        <a:off x="4609209" y="2112319"/>
        <a:ext cx="1949577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jpeg>
</file>

<file path=ppt/media/image15.jpg>
</file>

<file path=ppt/media/image16.png>
</file>

<file path=ppt/media/image17.png>
</file>

<file path=ppt/media/image18.png>
</file>

<file path=ppt/media/image19.gif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E6F49-90C7-4C2C-97FB-89D51FD53F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03C817-F46C-449B-93FD-477788D469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C83D27-4182-422F-A0EE-A7A1765A5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7764D-374E-4094-A7E9-1108EF73C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8B1C4-5F49-400B-A581-78D67395A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362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9369C-2809-480B-8BBD-4C98A5877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FCEFD0-C1D7-4911-AA60-1758CC7486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B16DC-3C05-4D7A-AA7D-5E5C30036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915EC0-0FB7-450E-A89F-605F3486E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EEF38C-36E9-457D-B16C-2A009D605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699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B6D43A-8784-499F-AD84-17B7BF6435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610745-C40F-40D6-A991-82FC97D2DF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0F929-3230-4E60-8639-24B6DB9B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8D8A5-AEB6-47BC-BEA8-C21DD8F94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5F76CE-4756-455B-BE16-E76E0FA54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309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D78FE-14F9-4CF8-8CC5-DF83F263C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AD0B7-77BB-4505-9CE0-3D256028F2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C61D9-1E65-44ED-8A87-F228EFF313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236FDB-8547-42BC-B520-00419A5B7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246B79-882F-488F-9070-F10AE420B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0423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DC775-B477-4A88-B774-BD214F039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CDB42-4C97-4DD6-85FA-AC666324C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D04E-61EF-4807-9808-9E85AA8D4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32583-BEBE-4178-AA03-B740A508A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7C6A9-F121-42C4-AFF6-030FC0452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84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5C6D-3942-4E7A-ABD6-D7DB2EB53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775EB-AF90-4937-AE54-78194D708A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5A3F4-693C-44CA-9381-34F08ECDDF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4D6512-50E5-4559-B665-3E29E6E9B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8E813E-29D9-4456-B3EB-820752776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72F222-1A12-426E-A0F2-28CBFBBB2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9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20957-E3A3-4847-878B-6AE888894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2E68A1-B127-426B-967A-F82180A2B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941A07-8AF2-4E78-B0A3-EB2A670C80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4B06A4-51D5-496E-ABA7-A4D77D36C6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87148A-F60A-43CE-A543-A37DCD63FE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9F394C-48B6-4B73-BB7E-DD46AAB0D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5B3114-4634-4CFA-AAEF-4CFEEE407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6D0EA6-046B-4D6E-BC70-162811326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904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88D25-988A-4841-9F37-68AD47392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CA3F6C-90FB-4608-9D64-CE26B6DE5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3B0698-A45C-43F9-A2C3-17E6027E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6902FA-48F7-4C72-A43B-7C9FAC78C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817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82E577-989D-4CC1-81B7-C0EE9CFD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1F06CC-6AC1-4E4D-B99F-AFD42EEFD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B68276-8FF8-40EC-8211-5B0B6D82B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954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541F2-B9EF-48E4-A196-86D20EC74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E3DD8-CE99-45AB-A011-01A06998C0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3D6BF6-E58E-4E43-885C-06D93FDE3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4E9B5E-14DD-410C-B3AD-5B4F94790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708851-AE29-4D0A-B00C-C0E5E6388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8612A8-66A8-4EA1-A61F-90706603B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516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C21B3-B4FD-4BC9-B142-A26B6B96B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5497EF-C484-4267-AD6F-EF38E16E60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620867-9B0B-4665-AB32-23F3DFEA2F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BB1F6-E279-4C1B-A01C-36FC579E8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EC4419-D3C4-4DAA-B17D-8B476162F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2773D-84E4-4592-9129-C439D3724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692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A25DFF-E59F-40D1-A56F-2279EB688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CB75B-E88B-4F61-8796-687BA1CC3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65420-3DEB-4F5F-806C-BDC7F4A8C1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A9A4C-FA26-4326-A7CB-1198D3DD9A3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6A215-1DC0-46C4-A9D5-0D3A7B0C41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A837C-0C32-4F2D-B6C3-14C35F5DC5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9AA08-9A0D-4901-A7E7-F557C3278C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0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4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01AB7F94-2788-41B5-80CC-731C824D46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05B35A-A50D-4E32-9E98-D4835B289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Data Analysis for Marketing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732B90-7502-41C9-9A0E-A83688777A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Naif Alzahrani</a:t>
            </a:r>
          </a:p>
        </p:txBody>
      </p:sp>
    </p:spTree>
    <p:extLst>
      <p:ext uri="{BB962C8B-B14F-4D97-AF65-F5344CB8AC3E}">
        <p14:creationId xmlns:p14="http://schemas.microsoft.com/office/powerpoint/2010/main" val="3065411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C8B65C-5A7C-42E5-9F05-8D103A1C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Data Solutions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404A488-3E06-476F-AA04-F7C21BFFE0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1447325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56697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DF89C-EA13-4FFA-BAF4-B8132193E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Goals</a:t>
            </a: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A04FA7DE-BDEC-405E-B9CB-204F4B7A4F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7877701"/>
              </p:ext>
            </p:extLst>
          </p:nvPr>
        </p:nvGraphicFramePr>
        <p:xfrm>
          <a:off x="4965431" y="2438400"/>
          <a:ext cx="6586489" cy="3785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Calendar">
            <a:extLst>
              <a:ext uri="{FF2B5EF4-FFF2-40B4-BE49-F238E27FC236}">
                <a16:creationId xmlns:a16="http://schemas.microsoft.com/office/drawing/2014/main" id="{CC74FCFD-B20F-4F21-82FF-ABC2246FE2D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9411" r="25470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20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D3E24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56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982214-D20B-495F-A522-DB76C6C4A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The Busiest Station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FFFC5-E90B-4BF9-8A35-69DE0928A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0"/>
            <a:ext cx="3384000" cy="384480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>
                    <a:alpha val="60000"/>
                  </a:schemeClr>
                </a:solidFill>
              </a:rPr>
              <a:t>34 St Penn Station</a:t>
            </a:r>
          </a:p>
          <a:p>
            <a:r>
              <a:rPr lang="en-US" sz="2000" dirty="0">
                <a:solidFill>
                  <a:schemeClr val="bg1">
                    <a:alpha val="60000"/>
                  </a:schemeClr>
                </a:solidFill>
              </a:rPr>
              <a:t>The Lates Year 2021</a:t>
            </a:r>
          </a:p>
          <a:p>
            <a:r>
              <a:rPr lang="en-US" sz="2000" dirty="0">
                <a:solidFill>
                  <a:schemeClr val="bg1">
                    <a:alpha val="60000"/>
                  </a:schemeClr>
                </a:solidFill>
              </a:rPr>
              <a:t>All Months</a:t>
            </a:r>
          </a:p>
          <a:p>
            <a:endParaRPr lang="en-US" sz="2000" dirty="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6FB7BDD4-06AD-4A50-973C-2BEB522E1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053" y="1106021"/>
            <a:ext cx="6014185" cy="464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340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8FD99E-18FB-4EF9-8A93-85871F3D03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3614" y="643467"/>
            <a:ext cx="10364771" cy="55710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77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90BD3CB-4966-4A1A-AE6F-E14C3E7307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39046"/>
            <a:ext cx="10905066" cy="51799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8EEAD05-CEC6-4D99-A0A7-F7A7368719DF}"/>
              </a:ext>
            </a:extLst>
          </p:cNvPr>
          <p:cNvGrpSpPr/>
          <p:nvPr/>
        </p:nvGrpSpPr>
        <p:grpSpPr>
          <a:xfrm>
            <a:off x="5646648" y="4664218"/>
            <a:ext cx="3927829" cy="767207"/>
            <a:chOff x="5646648" y="4664218"/>
            <a:chExt cx="3927829" cy="767207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CAA2478-6C34-48E7-BE15-D4D39C3D8200}"/>
                </a:ext>
              </a:extLst>
            </p:cNvPr>
            <p:cNvSpPr/>
            <p:nvPr/>
          </p:nvSpPr>
          <p:spPr>
            <a:xfrm>
              <a:off x="5646648" y="4664218"/>
              <a:ext cx="796565" cy="743640"/>
            </a:xfrm>
            <a:prstGeom prst="ellipse">
              <a:avLst/>
            </a:prstGeom>
            <a:noFill/>
            <a:ln w="38100"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CD99200-1F22-47EE-9B09-FEE684FCCF23}"/>
                </a:ext>
              </a:extLst>
            </p:cNvPr>
            <p:cNvSpPr/>
            <p:nvPr/>
          </p:nvSpPr>
          <p:spPr>
            <a:xfrm>
              <a:off x="7288473" y="4687785"/>
              <a:ext cx="796565" cy="743640"/>
            </a:xfrm>
            <a:prstGeom prst="ellipse">
              <a:avLst/>
            </a:prstGeom>
            <a:noFill/>
            <a:ln w="38100"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17118DB6-0653-4FAD-A732-BDB9FF87E916}"/>
                </a:ext>
              </a:extLst>
            </p:cNvPr>
            <p:cNvSpPr/>
            <p:nvPr/>
          </p:nvSpPr>
          <p:spPr>
            <a:xfrm>
              <a:off x="8777912" y="4687783"/>
              <a:ext cx="796565" cy="743640"/>
            </a:xfrm>
            <a:prstGeom prst="ellipse">
              <a:avLst/>
            </a:prstGeom>
            <a:noFill/>
            <a:ln w="38100">
              <a:prstDash val="dash"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45858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A4DE7E6E-A8FA-4E88-B1F1-E1794F4C2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852679"/>
            <a:ext cx="10905066" cy="5152641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685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07FC24-6981-43D9-B525-C7832BA22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11449"/>
            <a:ext cx="4332307" cy="6179552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72455E-E060-45CB-A879-E9B43C737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742951"/>
            <a:ext cx="3476625" cy="49625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End</a:t>
            </a:r>
          </a:p>
        </p:txBody>
      </p:sp>
      <p:pic>
        <p:nvPicPr>
          <p:cNvPr id="5" name="Content Placeholder 4" descr="A picture containing logo&#10;&#10;Description automatically generated">
            <a:extLst>
              <a:ext uri="{FF2B5EF4-FFF2-40B4-BE49-F238E27FC236}">
                <a16:creationId xmlns:a16="http://schemas.microsoft.com/office/drawing/2014/main" id="{DF4CAEF8-0ED8-4BE8-B79B-CC94F6690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3822" y="975392"/>
            <a:ext cx="6553545" cy="491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57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45</Words>
  <Application>Microsoft Office PowerPoint</Application>
  <PresentationFormat>Widescreen</PresentationFormat>
  <Paragraphs>15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Data Analysis for Marketing</vt:lpstr>
      <vt:lpstr>Data Solutions</vt:lpstr>
      <vt:lpstr>Goals</vt:lpstr>
      <vt:lpstr>The Busiest Station </vt:lpstr>
      <vt:lpstr>PowerPoint Presentation</vt:lpstr>
      <vt:lpstr>PowerPoint Presentation</vt:lpstr>
      <vt:lpstr>PowerPoint Presentation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for Marketing</dc:title>
  <dc:creator>NAIF ALZAHRANI</dc:creator>
  <cp:lastModifiedBy>NAIF ALZAHRANI</cp:lastModifiedBy>
  <cp:revision>1</cp:revision>
  <dcterms:created xsi:type="dcterms:W3CDTF">2021-09-29T13:41:02Z</dcterms:created>
  <dcterms:modified xsi:type="dcterms:W3CDTF">2021-09-29T15:42:15Z</dcterms:modified>
</cp:coreProperties>
</file>

<file path=docProps/thumbnail.jpeg>
</file>